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9802d04af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9802d04af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9802d04af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9802d04af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9802d04af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9802d04af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9802d04afa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9802d04af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9802d04afa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9802d04af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9802d04afa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9802d04afa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81276" cy="5220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8975"/>
            <a:ext cx="8839199" cy="435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836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90625" y="0"/>
            <a:ext cx="10300174" cy="504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5840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366917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85436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